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03" r:id="rId2"/>
    <p:sldId id="261" r:id="rId3"/>
    <p:sldId id="401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F86AA-C75D-44FF-ABD0-6D082E437F76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FA920-400F-439B-850B-B46EF5BAB8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15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uma equipe interdisciplinar com grande sinergia formada por empresários e acadêmicos das áreas de zootecnia e informática seria capaz de provocar tamanha disrupção  tecnológica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F6DD9-4555-485C-B80D-0F8D2085D97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33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38982-0CAB-F512-6608-1E03786F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52AD6-9D39-9B1A-2A3C-6CC72693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D45AC-4CC8-7A6F-F759-37C9ED78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0EE3A6-477D-4A36-1BC7-54238C0D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56E4E1-38F6-C21F-A20C-179DB05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4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9E80A-5774-9698-2D1A-B98502AE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895D12-17FB-8BC8-22E3-B049ED0E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24C465-761B-9EF4-ED3E-E88B2D19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9954F2-83D3-05AB-2D8F-4D10BC85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21CB5-F530-C8A9-34E8-99B137C9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74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13CCAE-FE9E-0C5B-A4EE-902A6CFA7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7B5871-CA63-3BC3-DF73-61306076F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EC746B-EC74-BE7F-7F5A-11902EF0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A938F-6966-C3CD-2C9E-4E674A4F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ECC724-F398-B804-BE63-98272629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58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262AF-4A43-8EAF-8F80-66F0DE43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18EB3-F130-983C-5C78-81910643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FC0E6F-A999-0004-A920-D28AD99C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518B-2B54-A88E-EB13-F68798C7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588AA-7490-7A5A-F6C5-79BA540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03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9BB84-EDD4-79F0-D89B-4332D5B5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62BF0-7278-8F2B-2EF8-FD1C61DE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A4B7FB-EBDA-41DA-9382-2B6B6A08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83A261-7232-571A-C470-15EC7781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663C68-5462-E580-536F-397773DF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38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1291B-6310-14F3-BAFF-34CDC238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CABF0-0112-E851-65AC-89A46450A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0C8B73-71DB-6379-D252-13B1F5B7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CEF6A6-6646-6F38-6039-77C1B70A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48C349-A7D9-E5D0-FE5C-262705E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03E321-A7E8-F33A-98CC-8B24128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18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793D5-520C-9E63-C8D4-45715899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663C19-7722-9823-A7B5-A5773EDF9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EEC1A1-8159-703E-94FD-40680C19E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96F9EC-46C5-B0DA-5ED0-750D3C603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1B75E2-1CB5-41A7-C355-1F9BBECD8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ACA64E-EF4D-A804-589C-96605172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2E75A6-12FD-456A-A416-86B55A92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322B879-CB02-E31C-C945-089D3123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99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057A1-FCD1-4884-54A2-C8FA9FF8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116119-B9CE-22EE-0926-D3B0CC0D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4954FF-8CC0-861C-0E52-CF756485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5D266-EFC0-329F-0128-902C87E9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12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BF6B96E-4D78-CE5F-B0FD-979E885E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F7BB4F-E952-7ADE-1932-45E31279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998951-A0D6-5EEA-61FE-E0D13E9A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6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FF67-4912-106D-1EB1-A255BD85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C171E-2B06-DA0B-A18B-040B75FE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C518F2-C43A-CC8B-C2A4-50D3523D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DA45E2-20CA-9970-8605-71DA5F3D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2FC212-3C40-8A99-2B5D-56EC06BE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0852B2-57AB-6BEA-3DA1-88EA3985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F8138-058C-400E-6283-2008A2D5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1447F5-B795-ADDA-BCE0-7EB5098AC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5F8613-D9C4-8807-41BD-D4AC2B8A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A4A7ED-FC30-1536-BF3C-2CC36A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5B5A0F-6A4C-8AE5-8CE5-62A92C668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5A5636-FA28-054C-EBA1-104F2093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17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82FE49-953B-68B7-7604-3E351913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A1918-0372-6062-6081-F55B4F99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D5A6ED-3B89-F057-5911-F3DAAA378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AFFB7-D21C-4484-B2D5-F93A198DD1EF}" type="datetimeFigureOut">
              <a:rPr lang="pt-BR" smtClean="0"/>
              <a:t>24/05/2024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4765B-79A1-11F3-560B-DEAE9D290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6C738E-3E7F-4C4D-2EA4-3999C3820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EFFDC8-9A3F-40BD-894C-18B5EBA288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63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Homem sentado na cadeira&#10;&#10;Descrição gerada automaticamente com confiança média">
            <a:extLst>
              <a:ext uri="{FF2B5EF4-FFF2-40B4-BE49-F238E27FC236}">
                <a16:creationId xmlns:a16="http://schemas.microsoft.com/office/drawing/2014/main" id="{7284D4E6-6C0D-C4D6-1D8E-84E86D144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r="33477" b="-1"/>
          <a:stretch/>
        </p:blipFill>
        <p:spPr>
          <a:xfrm>
            <a:off x="4038610" y="7"/>
            <a:ext cx="4039673" cy="687581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E7CC9-A336-0B3D-959F-9838A705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" y="4090879"/>
            <a:ext cx="2984937" cy="2757975"/>
          </a:xfrm>
        </p:spPr>
        <p:txBody>
          <a:bodyPr anchor="t">
            <a:normAutofit/>
          </a:bodyPr>
          <a:lstStyle/>
          <a:p>
            <a:pPr algn="r"/>
            <a:r>
              <a:rPr lang="pt-BR" sz="4000" b="1" dirty="0">
                <a:solidFill>
                  <a:srgbClr val="FFFFFF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Biometria de peixes em tempo real </a:t>
            </a: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27DF92-72B0-D89E-6614-1C8D39D9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099" y="1996058"/>
            <a:ext cx="2648183" cy="1855465"/>
          </a:xfrm>
        </p:spPr>
        <p:txBody>
          <a:bodyPr anchor="b">
            <a:normAutofit/>
          </a:bodyPr>
          <a:lstStyle/>
          <a:p>
            <a:pPr algn="r"/>
            <a:r>
              <a:rPr lang="pt-BR" sz="2000" dirty="0">
                <a:solidFill>
                  <a:srgbClr val="FFFFFF"/>
                </a:solidFill>
              </a:rPr>
              <a:t>Vencedor da categoria produção </a:t>
            </a:r>
          </a:p>
          <a:p>
            <a:pPr algn="r"/>
            <a:r>
              <a:rPr lang="pt-BR" sz="2000" kern="1400" dirty="0">
                <a:solidFill>
                  <a:srgbClr val="FFFFFF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Prêmio de Inovação Aquícola (PIA) 2024 </a:t>
            </a:r>
          </a:p>
          <a:p>
            <a:pPr algn="r"/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7" name="Imagem 6" descr="Homem com camiseta azul&#10;&#10;Descrição gerada automaticamente">
            <a:extLst>
              <a:ext uri="{FF2B5EF4-FFF2-40B4-BE49-F238E27FC236}">
                <a16:creationId xmlns:a16="http://schemas.microsoft.com/office/drawing/2014/main" id="{B82E15EE-30E1-18CA-2978-7C55BD16F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212"/>
          <a:stretch/>
        </p:blipFill>
        <p:spPr>
          <a:xfrm>
            <a:off x="8068007" y="-7"/>
            <a:ext cx="4123986" cy="6876146"/>
          </a:xfrm>
          <a:prstGeom prst="rect">
            <a:avLst/>
          </a:prstGeom>
        </p:spPr>
      </p:pic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5553DBC2-AA3D-5E79-C179-5DABEFBC2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18"/>
            <a:ext cx="31813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5F9431-AFA1-C407-6930-6C8544D6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b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biometria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tilápias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E5F93-51D0-3E47-FB8A-5E913E38FD1E}"/>
              </a:ext>
            </a:extLst>
          </p:cNvPr>
          <p:cNvSpPr>
            <a:spLocks/>
          </p:cNvSpPr>
          <p:nvPr/>
        </p:nvSpPr>
        <p:spPr>
          <a:xfrm>
            <a:off x="88038" y="1823752"/>
            <a:ext cx="4857666" cy="31871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Realizar a biometria de tilápias sem manipulação nas 24 horas do dia nos 365 dias do ano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Otimizar a quantidade de ração criando uma curva de crescimento em qualquer criação, época ou temperatura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510"/>
              </a:spcAft>
              <a:buFont typeface="Arial" panose="020B0604020202020204" pitchFamily="34" charset="0"/>
              <a:buChar char="•"/>
            </a:pPr>
            <a:r>
              <a:rPr lang="pt-BR" sz="2200" dirty="0"/>
              <a:t>Além de contar e classificar as tilápias por tamanho e peso.</a:t>
            </a:r>
          </a:p>
          <a:p>
            <a:pPr>
              <a:spcAft>
                <a:spcPts val="6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equipamento submerso">
            <a:hlinkClick r:id="" action="ppaction://media"/>
            <a:extLst>
              <a:ext uri="{FF2B5EF4-FFF2-40B4-BE49-F238E27FC236}">
                <a16:creationId xmlns:a16="http://schemas.microsoft.com/office/drawing/2014/main" id="{539DCF9A-5046-9C61-EC92-763B0DB09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46298" y="266866"/>
            <a:ext cx="3705006" cy="2189207"/>
          </a:xfrm>
          <a:prstGeom prst="rect">
            <a:avLst/>
          </a:prstGeom>
        </p:spPr>
      </p:pic>
      <p:pic>
        <p:nvPicPr>
          <p:cNvPr id="7" name="Prova de conceito">
            <a:hlinkClick r:id="" action="ppaction://media"/>
            <a:extLst>
              <a:ext uri="{FF2B5EF4-FFF2-40B4-BE49-F238E27FC236}">
                <a16:creationId xmlns:a16="http://schemas.microsoft.com/office/drawing/2014/main" id="{B0F3EDBF-1307-0F8B-9302-3AD07A5F9B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60528" y="3051852"/>
            <a:ext cx="1783143" cy="3150584"/>
          </a:xfrm>
          <a:prstGeom prst="rect">
            <a:avLst/>
          </a:prstGeom>
        </p:spPr>
      </p:pic>
      <p:pic>
        <p:nvPicPr>
          <p:cNvPr id="8" name="resultado1905_1">
            <a:hlinkClick r:id="" action="ppaction://media"/>
            <a:extLst>
              <a:ext uri="{FF2B5EF4-FFF2-40B4-BE49-F238E27FC236}">
                <a16:creationId xmlns:a16="http://schemas.microsoft.com/office/drawing/2014/main" id="{F9B31100-CD4C-0A3E-E143-9709CB2126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1749" y="3429000"/>
            <a:ext cx="3491949" cy="19626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4A64EE2-D4A1-9EFC-EBFC-B804E5DCA5A7}"/>
              </a:ext>
            </a:extLst>
          </p:cNvPr>
          <p:cNvSpPr txBox="1"/>
          <p:nvPr/>
        </p:nvSpPr>
        <p:spPr>
          <a:xfrm>
            <a:off x="348329" y="4977362"/>
            <a:ext cx="3730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Recursos</a:t>
            </a:r>
          </a:p>
          <a:p>
            <a:r>
              <a:rPr lang="pt-BR" dirty="0"/>
              <a:t>Computadores</a:t>
            </a:r>
          </a:p>
          <a:p>
            <a:r>
              <a:rPr lang="pt-BR" dirty="0"/>
              <a:t>Captadores de imagem</a:t>
            </a:r>
          </a:p>
          <a:p>
            <a:r>
              <a:rPr lang="pt-BR" dirty="0"/>
              <a:t>Recursos humanos</a:t>
            </a:r>
            <a:br>
              <a:rPr lang="pt-BR" dirty="0"/>
            </a:br>
            <a:r>
              <a:rPr lang="pt-BR" dirty="0"/>
              <a:t>Sítios de produção para filmagens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EF3535-A813-4699-C1D5-AE36557D7EE2}"/>
              </a:ext>
            </a:extLst>
          </p:cNvPr>
          <p:cNvSpPr txBox="1"/>
          <p:nvPr/>
        </p:nvSpPr>
        <p:spPr>
          <a:xfrm>
            <a:off x="7246298" y="25955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ideia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F098E6-388A-826F-1757-7C701E80B487}"/>
              </a:ext>
            </a:extLst>
          </p:cNvPr>
          <p:cNvSpPr txBox="1"/>
          <p:nvPr/>
        </p:nvSpPr>
        <p:spPr>
          <a:xfrm>
            <a:off x="6235995" y="5855778"/>
            <a:ext cx="253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medidas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1586CA-4E59-B0E2-1647-5A87FBDB151E}"/>
              </a:ext>
            </a:extLst>
          </p:cNvPr>
          <p:cNvSpPr txBox="1"/>
          <p:nvPr/>
        </p:nvSpPr>
        <p:spPr>
          <a:xfrm>
            <a:off x="9954097" y="6345552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prova de conceito</a:t>
            </a:r>
          </a:p>
        </p:txBody>
      </p:sp>
    </p:spTree>
    <p:extLst>
      <p:ext uri="{BB962C8B-B14F-4D97-AF65-F5344CB8AC3E}">
        <p14:creationId xmlns:p14="http://schemas.microsoft.com/office/powerpoint/2010/main" val="8513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970AF-079B-9415-5891-313F1624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chemeClr val="bg1"/>
                </a:solidFill>
              </a:rPr>
              <a:t>A EQUIPE</a:t>
            </a:r>
          </a:p>
        </p:txBody>
      </p:sp>
      <p:grpSp>
        <p:nvGrpSpPr>
          <p:cNvPr id="17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87D759D-78DE-5826-1683-C38FF5609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369639"/>
              </p:ext>
            </p:extLst>
          </p:nvPr>
        </p:nvGraphicFramePr>
        <p:xfrm>
          <a:off x="1221268" y="2346403"/>
          <a:ext cx="10002215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53">
                  <a:extLst>
                    <a:ext uri="{9D8B030D-6E8A-4147-A177-3AD203B41FA5}">
                      <a16:colId xmlns:a16="http://schemas.microsoft.com/office/drawing/2014/main" val="1856838397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346593224"/>
                    </a:ext>
                  </a:extLst>
                </a:gridCol>
                <a:gridCol w="4506131">
                  <a:extLst>
                    <a:ext uri="{9D8B030D-6E8A-4147-A177-3AD203B41FA5}">
                      <a16:colId xmlns:a16="http://schemas.microsoft.com/office/drawing/2014/main" val="711867093"/>
                    </a:ext>
                  </a:extLst>
                </a:gridCol>
              </a:tblGrid>
              <a:tr h="4327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 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Empresários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Acadêmicos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78835911"/>
                  </a:ext>
                </a:extLst>
              </a:tr>
              <a:tr h="18888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Zootecnistas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Produtor Aquicultura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Wagner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Doutor Zootecnia</a:t>
                      </a:r>
                      <a:br>
                        <a:rPr lang="pt-BR" sz="2400" u="none" strike="noStrike">
                          <a:effectLst/>
                        </a:rPr>
                      </a:br>
                      <a:r>
                        <a:rPr lang="pt-BR" sz="2400" u="none" strike="noStrike">
                          <a:effectLst/>
                        </a:rPr>
                        <a:t>Vander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1847917792"/>
                  </a:ext>
                </a:extLst>
              </a:tr>
              <a:tr h="18712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Engenheiros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Automação de Processos</a:t>
                      </a:r>
                      <a:br>
                        <a:rPr lang="pt-BR" sz="2400" u="none" strike="noStrike" dirty="0">
                          <a:effectLst/>
                        </a:rPr>
                      </a:br>
                      <a:r>
                        <a:rPr lang="pt-BR" sz="2400" u="none" strike="noStrike" dirty="0">
                          <a:effectLst/>
                        </a:rPr>
                        <a:t>     Fernando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     Doutor Sistemas Eletrônicos</a:t>
                      </a:r>
                    </a:p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     Antonio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749" marR="20749" marT="20749" marB="0" anchor="ctr"/>
                </a:tc>
                <a:extLst>
                  <a:ext uri="{0D108BD9-81ED-4DB2-BD59-A6C34878D82A}">
                    <a16:rowId xmlns:a16="http://schemas.microsoft.com/office/drawing/2014/main" val="3165051680"/>
                  </a:ext>
                </a:extLst>
              </a:tr>
            </a:tbl>
          </a:graphicData>
        </a:graphic>
      </p:graphicFrame>
      <p:pic>
        <p:nvPicPr>
          <p:cNvPr id="5" name="Imagem 4" descr="Foto editada de rosto de pessoa&#10;&#10;Descrição gerada automaticamente com confiança média">
            <a:extLst>
              <a:ext uri="{FF2B5EF4-FFF2-40B4-BE49-F238E27FC236}">
                <a16:creationId xmlns:a16="http://schemas.microsoft.com/office/drawing/2014/main" id="{096A4557-ECE1-B51B-044C-7C536162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6" y="4567451"/>
            <a:ext cx="1173782" cy="1173782"/>
          </a:xfrm>
          <a:prstGeom prst="rect">
            <a:avLst/>
          </a:prstGeom>
        </p:spPr>
      </p:pic>
      <p:pic>
        <p:nvPicPr>
          <p:cNvPr id="6" name="Imagem 5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D51F4E64-646C-02F9-4FFA-322E71F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89" y="2847720"/>
            <a:ext cx="851008" cy="851008"/>
          </a:xfrm>
          <a:prstGeom prst="rect">
            <a:avLst/>
          </a:prstGeom>
        </p:spPr>
      </p:pic>
      <p:pic>
        <p:nvPicPr>
          <p:cNvPr id="7" name="Imagem 6" descr="Imagem em preto e branco de pessoa sorrindo&#10;&#10;Descrição gerada automaticamente">
            <a:extLst>
              <a:ext uri="{FF2B5EF4-FFF2-40B4-BE49-F238E27FC236}">
                <a16:creationId xmlns:a16="http://schemas.microsoft.com/office/drawing/2014/main" id="{79F8589A-A727-2CCA-C919-3D24E24E7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11" y="2782906"/>
            <a:ext cx="1167057" cy="1167057"/>
          </a:xfrm>
          <a:prstGeom prst="rect">
            <a:avLst/>
          </a:prstGeom>
        </p:spPr>
      </p:pic>
      <p:pic>
        <p:nvPicPr>
          <p:cNvPr id="8" name="Imagem 7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7AF6EB36-0FDF-9D1F-4177-3BBFDD82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34" y="4619067"/>
            <a:ext cx="661378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146</Words>
  <Application>Microsoft Office PowerPoint</Application>
  <PresentationFormat>Widescreen</PresentationFormat>
  <Paragraphs>27</Paragraphs>
  <Slides>3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Segoe UI</vt:lpstr>
      <vt:lpstr>Tema do Office</vt:lpstr>
      <vt:lpstr>Biometria de peixes em tempo real </vt:lpstr>
      <vt:lpstr>Nossa proposta para biometria de tilápias</vt:lpstr>
      <vt:lpstr>A EQUIPE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Essencial importância do Controle de Ração na Criação de Tilápias:</dc:title>
  <dc:creator>Antonio Roberto Albuquerque</dc:creator>
  <cp:lastModifiedBy>Antonio Roberto Albuquerque</cp:lastModifiedBy>
  <cp:revision>30</cp:revision>
  <dcterms:created xsi:type="dcterms:W3CDTF">2024-05-07T11:34:51Z</dcterms:created>
  <dcterms:modified xsi:type="dcterms:W3CDTF">2024-05-24T20:00:58Z</dcterms:modified>
</cp:coreProperties>
</file>